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9281"/>
    <p:restoredTop sz="91374"/>
  </p:normalViewPr>
  <p:slideViewPr>
    <p:cSldViewPr snapToGrid="0" snapToObjects="1">
      <p:cViewPr varScale="1">
        <p:scale>
          <a:sx n="98" d="100"/>
          <a:sy n="98" d="100"/>
        </p:scale>
        <p:origin x="29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1157800-657D-D04B-B014-C528F35CF707}" type="datetimeFigureOut">
              <a:rPr lang="es-ES" smtClean="0"/>
              <a:t>9/8/22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48E82D1-290D-3447-AB00-8541737636E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26850"/>
            <a:ext cx="7772400" cy="1680940"/>
          </a:xfrm>
        </p:spPr>
        <p:txBody>
          <a:bodyPr>
            <a:noAutofit/>
          </a:bodyPr>
          <a:lstStyle/>
          <a:p>
            <a:r>
              <a:rPr lang="es-ES" sz="2500" b="1" i="1" dirty="0"/>
              <a:t>ESTAMPILLA DE COMPENSACION DE TRANSPORTE DE GLP AL ARCHIPIELAGO DE SAN ANDRES PROVIDENCIA Y SANTA CATALINA.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219093"/>
            <a:ext cx="7772400" cy="45608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2500" dirty="0">
                <a:solidFill>
                  <a:srgbClr val="000000"/>
                </a:solidFill>
              </a:rPr>
              <a:t>Teniendo en cuenta que la cantidad de GLP transportada al Archipiélago en el mes de JULIO  de 2022 fue de 336.026  kilos de GLP y que la cantidad de GLP transportada en el continente por ductos en el mismo mes, fue de: 9’927.737,80  kilos de GLP.</a:t>
            </a: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Al aplicar  la metodología CREG Resolución 074 y 031 de 2016. Resulta que la estampilla tiene un valor de:</a:t>
            </a: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r>
              <a:rPr lang="es-ES" sz="2600" b="1" i="1" dirty="0">
                <a:solidFill>
                  <a:srgbClr val="000000"/>
                </a:solidFill>
              </a:rPr>
              <a:t>ECO AGOSTO / 2022= $190,92pesos/ kilo,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s-ES" sz="2500" dirty="0">
                <a:solidFill>
                  <a:srgbClr val="000000"/>
                </a:solidFill>
              </a:rPr>
              <a:t>Se estima un recaudo para la compensación de esta actividad de: </a:t>
            </a:r>
          </a:p>
          <a:p>
            <a:pPr algn="just"/>
            <a:r>
              <a:rPr lang="es-ES" sz="2500" i="1" dirty="0">
                <a:solidFill>
                  <a:srgbClr val="000000"/>
                </a:solidFill>
              </a:rPr>
              <a:t>$ 1.895´376.990,50=</a:t>
            </a: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just"/>
            <a:r>
              <a:rPr lang="es-ES" sz="2500" i="1" dirty="0">
                <a:solidFill>
                  <a:srgbClr val="000000"/>
                </a:solidFill>
              </a:rPr>
              <a:t>NOTA 1: Es relevante resaltar que la cantidad de tramos anulados en el transporte interno de GLP por ductos en el país, refleja el incremento de la estampilla.</a:t>
            </a:r>
          </a:p>
          <a:p>
            <a:pPr algn="just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i="1" dirty="0">
              <a:solidFill>
                <a:srgbClr val="000000"/>
              </a:solidFill>
            </a:endParaRPr>
          </a:p>
          <a:p>
            <a:pPr algn="l"/>
            <a:endParaRPr lang="es-ES" sz="2500" dirty="0">
              <a:solidFill>
                <a:srgbClr val="000000"/>
              </a:solidFill>
            </a:endParaRPr>
          </a:p>
          <a:p>
            <a:pPr algn="l"/>
            <a:endParaRPr lang="es-ES" sz="2500" dirty="0">
              <a:solidFill>
                <a:srgbClr val="000000"/>
              </a:solidFill>
            </a:endParaRP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pPr algn="just"/>
            <a:endParaRPr lang="es-ES" sz="2500" dirty="0">
              <a:solidFill>
                <a:srgbClr val="000000"/>
              </a:solidFill>
            </a:endParaRPr>
          </a:p>
          <a:p>
            <a:endParaRPr lang="es-ES" sz="25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067633" y="26684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4298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691</TotalTime>
  <Words>144</Words>
  <Application>Microsoft Macintosh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News Gothic MT</vt:lpstr>
      <vt:lpstr>Wingdings 2</vt:lpstr>
      <vt:lpstr>Brisa</vt:lpstr>
      <vt:lpstr>ESTAMPILLA DE COMPENSACION DE TRANSPORTE DE GLP AL ARCHIPIELAGO DE SAN ANDRES PROVIDENCIA Y SANTA CATALINA.</vt:lpstr>
    </vt:vector>
  </TitlesOfParts>
  <Company>PROVIGAS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ESTAMPILLA DE COMPENSACION DE TRANSPORTE DE GLP AL ARCHIPIELAGO DE SAN ANDRES PROVIDENCIA Y SANTA CATALINA.</dc:title>
  <dc:creator>Ingrid Sanchez</dc:creator>
  <cp:lastModifiedBy>Ingrid sanchez</cp:lastModifiedBy>
  <cp:revision>60</cp:revision>
  <dcterms:created xsi:type="dcterms:W3CDTF">2018-08-13T15:01:38Z</dcterms:created>
  <dcterms:modified xsi:type="dcterms:W3CDTF">2022-08-09T13:36:02Z</dcterms:modified>
</cp:coreProperties>
</file>