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374"/>
  </p:normalViewPr>
  <p:slideViewPr>
    <p:cSldViewPr snapToGrid="0" snapToObjects="1">
      <p:cViewPr varScale="1">
        <p:scale>
          <a:sx n="98" d="100"/>
          <a:sy n="98" d="100"/>
        </p:scale>
        <p:origin x="2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9/8/22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JULIO  de 2022 fue de 336.026  kilos de GLP y que la cantidad de GLP transportada en el continente por ductos en el mismo mes, fue de: 9’927.737,80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 dirty="0">
                <a:solidFill>
                  <a:srgbClr val="000000"/>
                </a:solidFill>
              </a:rPr>
              <a:t>ECO AGOSTO / 2022= $190,92pesos/ kilo,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$ 1.895´376.990,50=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país,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691</TotalTime>
  <Words>144</Words>
  <Application>Microsoft Macintosh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Ingrid sanchez</cp:lastModifiedBy>
  <cp:revision>60</cp:revision>
  <dcterms:created xsi:type="dcterms:W3CDTF">2018-08-13T15:01:38Z</dcterms:created>
  <dcterms:modified xsi:type="dcterms:W3CDTF">2022-08-09T13:36:02Z</dcterms:modified>
</cp:coreProperties>
</file>